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4"/>
  </p:notesMasterIdLst>
  <p:sldIdLst>
    <p:sldId id="256" r:id="rId2"/>
    <p:sldId id="259" r:id="rId3"/>
  </p:sldIdLst>
  <p:sldSz cx="18288000" cy="10287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317" autoAdjust="0"/>
    <p:restoredTop sz="94595" autoAdjust="0"/>
  </p:normalViewPr>
  <p:slideViewPr>
    <p:cSldViewPr>
      <p:cViewPr varScale="1">
        <p:scale>
          <a:sx n="56" d="100"/>
          <a:sy n="56" d="100"/>
        </p:scale>
        <p:origin x="224" y="57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82846A6-0B45-C148-8C79-9F755B80F0AD}" type="datetimeFigureOut">
              <a:rPr lang="en-US" smtClean="0"/>
              <a:t>5/14/26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EF3240E-7D22-104A-B4C7-ECBB1F2B3C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9287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EF3240E-7D22-104A-B4C7-ECBB1F2B3C03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317960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FAD20F6-9D72-00A6-0D34-E1E561C3031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8D339357-CA87-6597-CB97-FF78D884913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0C0AA2B1-5804-9CF0-CC56-A61C20048D1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FA9F1C5-F591-0F5F-8B81-3B33357231C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EF3240E-7D22-104A-B4C7-ECBB1F2B3C03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61229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5/14/26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5/14/26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5/14/26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5/14/26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5/14/26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5/14/26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5/14/26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5/14/26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5/14/26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5/14/26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5/14/26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5/14/26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-64294"/>
            <a:ext cx="18440400" cy="10415587"/>
          </a:xfrm>
          <a:prstGeom prst="rect">
            <a:avLst/>
          </a:prstGeom>
          <a:blipFill>
            <a:blip r:embed="rId3"/>
            <a:srcRect/>
            <a:stretch>
              <a:fillRect l="-12136" t="617" r="696" b="617"/>
            </a:stretch>
          </a:blipFill>
        </p:spPr>
        <p:txBody>
          <a:bodyPr/>
          <a:lstStyle/>
          <a:p>
            <a:endParaRPr lang="en-US" dirty="0"/>
          </a:p>
        </p:txBody>
      </p:sp>
      <p:grpSp>
        <p:nvGrpSpPr>
          <p:cNvPr id="3" name="Group 3"/>
          <p:cNvGrpSpPr/>
          <p:nvPr/>
        </p:nvGrpSpPr>
        <p:grpSpPr>
          <a:xfrm>
            <a:off x="1676400" y="3543300"/>
            <a:ext cx="15773400" cy="1988344"/>
            <a:chOff x="0" y="0"/>
            <a:chExt cx="21031200" cy="2651126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21031200" cy="2651126"/>
            </a:xfrm>
            <a:custGeom>
              <a:avLst/>
              <a:gdLst/>
              <a:ahLst/>
              <a:cxnLst/>
              <a:rect l="l" t="t" r="r" b="b"/>
              <a:pathLst>
                <a:path w="21031200" h="2651126">
                  <a:moveTo>
                    <a:pt x="0" y="0"/>
                  </a:moveTo>
                  <a:lnTo>
                    <a:pt x="21031200" y="0"/>
                  </a:lnTo>
                  <a:lnTo>
                    <a:pt x="21031200" y="2651126"/>
                  </a:lnTo>
                  <a:lnTo>
                    <a:pt x="0" y="2651126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66675"/>
              <a:ext cx="21031200" cy="2584451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algn="r">
                <a:lnSpc>
                  <a:spcPts val="7128"/>
                </a:lnSpc>
              </a:pPr>
              <a:endParaRPr lang="en-US" sz="6600" dirty="0">
                <a:solidFill>
                  <a:srgbClr val="FFFFFF"/>
                </a:solidFill>
                <a:latin typeface="Aptos"/>
                <a:ea typeface="Aptos"/>
                <a:cs typeface="Aptos"/>
                <a:sym typeface="Aptos"/>
              </a:endParaRPr>
            </a:p>
          </p:txBody>
        </p:sp>
      </p:grpSp>
      <p:sp>
        <p:nvSpPr>
          <p:cNvPr id="12" name="TextBox 11">
            <a:extLst>
              <a:ext uri="{FF2B5EF4-FFF2-40B4-BE49-F238E27FC236}">
                <a16:creationId xmlns:a16="http://schemas.microsoft.com/office/drawing/2014/main" id="{7688D140-E7E3-43FD-B392-A43A0E6E4D58}"/>
              </a:ext>
            </a:extLst>
          </p:cNvPr>
          <p:cNvSpPr txBox="1"/>
          <p:nvPr/>
        </p:nvSpPr>
        <p:spPr>
          <a:xfrm>
            <a:off x="6248400" y="3752015"/>
            <a:ext cx="6248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dirty="0"/>
              <a:t>Insert Title Here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FA3BDFE4-C432-A16B-1F05-41A3C13AF97A}"/>
              </a:ext>
            </a:extLst>
          </p:cNvPr>
          <p:cNvSpPr txBox="1"/>
          <p:nvPr/>
        </p:nvSpPr>
        <p:spPr>
          <a:xfrm>
            <a:off x="6019800" y="5301926"/>
            <a:ext cx="6248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i="1" dirty="0"/>
              <a:t>Insert Name Here</a:t>
            </a:r>
          </a:p>
        </p:txBody>
      </p:sp>
      <p:pic>
        <p:nvPicPr>
          <p:cNvPr id="17" name="Picture 16" descr="A poster of a company sponsor&#10;&#10;AI-generated content may be incorrect.">
            <a:extLst>
              <a:ext uri="{FF2B5EF4-FFF2-40B4-BE49-F238E27FC236}">
                <a16:creationId xmlns:a16="http://schemas.microsoft.com/office/drawing/2014/main" id="{06C7B524-9B55-80AD-C326-EF1CC6FEEF6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007" r="45831" b="62549"/>
          <a:stretch>
            <a:fillRect/>
          </a:stretch>
        </p:blipFill>
        <p:spPr>
          <a:xfrm>
            <a:off x="13944600" y="125909"/>
            <a:ext cx="3850226" cy="15240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0578056-C70C-0F55-651B-B30FC3BBCBE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>
            <a:extLst>
              <a:ext uri="{FF2B5EF4-FFF2-40B4-BE49-F238E27FC236}">
                <a16:creationId xmlns:a16="http://schemas.microsoft.com/office/drawing/2014/main" id="{A455EAD2-C696-E59F-6D68-71CD2E4076A5}"/>
              </a:ext>
            </a:extLst>
          </p:cNvPr>
          <p:cNvSpPr>
            <a:spLocks/>
          </p:cNvSpPr>
          <p:nvPr/>
        </p:nvSpPr>
        <p:spPr>
          <a:xfrm>
            <a:off x="-11430" y="-128587"/>
            <a:ext cx="18451830" cy="10415587"/>
          </a:xfrm>
          <a:prstGeom prst="rect">
            <a:avLst/>
          </a:prstGeom>
          <a:blipFill>
            <a:blip r:embed="rId3"/>
            <a:srcRect/>
            <a:stretch>
              <a:fillRect l="-12136" t="617" r="696" b="617"/>
            </a:stretch>
          </a:blipFill>
        </p:spPr>
        <p:txBody>
          <a:bodyPr/>
          <a:lstStyle/>
          <a:p>
            <a:endParaRPr lang="en-US" dirty="0"/>
          </a:p>
        </p:txBody>
      </p:sp>
      <p:grpSp>
        <p:nvGrpSpPr>
          <p:cNvPr id="3" name="Group 3">
            <a:extLst>
              <a:ext uri="{FF2B5EF4-FFF2-40B4-BE49-F238E27FC236}">
                <a16:creationId xmlns:a16="http://schemas.microsoft.com/office/drawing/2014/main" id="{08B5D7EC-93E1-80CD-9B02-08C948907385}"/>
              </a:ext>
            </a:extLst>
          </p:cNvPr>
          <p:cNvGrpSpPr/>
          <p:nvPr/>
        </p:nvGrpSpPr>
        <p:grpSpPr>
          <a:xfrm>
            <a:off x="1703070" y="3532168"/>
            <a:ext cx="15773400" cy="1988344"/>
            <a:chOff x="0" y="0"/>
            <a:chExt cx="21031200" cy="2651126"/>
          </a:xfrm>
        </p:grpSpPr>
        <p:sp>
          <p:nvSpPr>
            <p:cNvPr id="4" name="Freeform 4">
              <a:extLst>
                <a:ext uri="{FF2B5EF4-FFF2-40B4-BE49-F238E27FC236}">
                  <a16:creationId xmlns:a16="http://schemas.microsoft.com/office/drawing/2014/main" id="{8F2068B3-A894-52D4-512E-F0C78944C1C9}"/>
                </a:ext>
              </a:extLst>
            </p:cNvPr>
            <p:cNvSpPr/>
            <p:nvPr/>
          </p:nvSpPr>
          <p:spPr>
            <a:xfrm>
              <a:off x="0" y="0"/>
              <a:ext cx="21031200" cy="2651126"/>
            </a:xfrm>
            <a:custGeom>
              <a:avLst/>
              <a:gdLst/>
              <a:ahLst/>
              <a:cxnLst/>
              <a:rect l="l" t="t" r="r" b="b"/>
              <a:pathLst>
                <a:path w="21031200" h="2651126">
                  <a:moveTo>
                    <a:pt x="0" y="0"/>
                  </a:moveTo>
                  <a:lnTo>
                    <a:pt x="21031200" y="0"/>
                  </a:lnTo>
                  <a:lnTo>
                    <a:pt x="21031200" y="2651126"/>
                  </a:lnTo>
                  <a:lnTo>
                    <a:pt x="0" y="2651126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" name="TextBox 5">
              <a:extLst>
                <a:ext uri="{FF2B5EF4-FFF2-40B4-BE49-F238E27FC236}">
                  <a16:creationId xmlns:a16="http://schemas.microsoft.com/office/drawing/2014/main" id="{37FF727C-8C7F-A736-B47A-DAA0A6481A5B}"/>
                </a:ext>
              </a:extLst>
            </p:cNvPr>
            <p:cNvSpPr txBox="1"/>
            <p:nvPr/>
          </p:nvSpPr>
          <p:spPr>
            <a:xfrm>
              <a:off x="0" y="66675"/>
              <a:ext cx="21031200" cy="2584451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algn="r">
                <a:lnSpc>
                  <a:spcPts val="7128"/>
                </a:lnSpc>
              </a:pPr>
              <a:endParaRPr lang="en-US" sz="6600" dirty="0">
                <a:solidFill>
                  <a:srgbClr val="FFFFFF"/>
                </a:solidFill>
                <a:latin typeface="Aptos"/>
                <a:ea typeface="Aptos"/>
                <a:cs typeface="Aptos"/>
                <a:sym typeface="Aptos"/>
              </a:endParaRPr>
            </a:p>
          </p:txBody>
        </p:sp>
      </p:grpSp>
      <p:pic>
        <p:nvPicPr>
          <p:cNvPr id="8" name="Picture 7" descr="A poster of a company sponsor&#10;&#10;AI-generated content may be incorrect.">
            <a:extLst>
              <a:ext uri="{FF2B5EF4-FFF2-40B4-BE49-F238E27FC236}">
                <a16:creationId xmlns:a16="http://schemas.microsoft.com/office/drawing/2014/main" id="{74B9E9C5-7558-E8D9-C7B4-7BFCDA7228C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007" r="45831" b="62549"/>
          <a:stretch>
            <a:fillRect/>
          </a:stretch>
        </p:blipFill>
        <p:spPr>
          <a:xfrm>
            <a:off x="13944600" y="125909"/>
            <a:ext cx="3850226" cy="1524000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9C55834A-F012-8F2C-C753-3717C2BC3AF5}"/>
              </a:ext>
            </a:extLst>
          </p:cNvPr>
          <p:cNvSpPr txBox="1"/>
          <p:nvPr/>
        </p:nvSpPr>
        <p:spPr>
          <a:xfrm>
            <a:off x="819150" y="2587033"/>
            <a:ext cx="6248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dirty="0"/>
              <a:t>Insert Title Here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5E2AAD3-C00D-C7DB-F5DC-DADD20681358}"/>
              </a:ext>
            </a:extLst>
          </p:cNvPr>
          <p:cNvSpPr txBox="1"/>
          <p:nvPr/>
        </p:nvSpPr>
        <p:spPr>
          <a:xfrm>
            <a:off x="-304800" y="4035743"/>
            <a:ext cx="6248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 algn="ctr">
              <a:buFont typeface="Arial" panose="020B0604020202020204" pitchFamily="34" charset="0"/>
              <a:buChar char="•"/>
            </a:pPr>
            <a:r>
              <a:rPr lang="en-US" sz="4000" i="1" dirty="0"/>
              <a:t>Insert Content Here</a:t>
            </a:r>
          </a:p>
        </p:txBody>
      </p:sp>
    </p:spTree>
    <p:extLst>
      <p:ext uri="{BB962C8B-B14F-4D97-AF65-F5344CB8AC3E}">
        <p14:creationId xmlns:p14="http://schemas.microsoft.com/office/powerpoint/2010/main" val="136967684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49</TotalTime>
  <Words>14</Words>
  <Application>Microsoft Macintosh PowerPoint</Application>
  <PresentationFormat>Custom</PresentationFormat>
  <Paragraphs>6</Paragraphs>
  <Slides>2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6" baseType="lpstr">
      <vt:lpstr>Arial</vt:lpstr>
      <vt:lpstr>Aptos</vt:lpstr>
      <vt:lpstr>Calibri</vt:lpstr>
      <vt:lpstr>Office Theme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WUWHS 2026 Board Meeting on 10 Dec.pptx</dc:title>
  <cp:lastModifiedBy>Zuha Radzi</cp:lastModifiedBy>
  <cp:revision>13</cp:revision>
  <dcterms:created xsi:type="dcterms:W3CDTF">2006-08-16T00:00:00Z</dcterms:created>
  <dcterms:modified xsi:type="dcterms:W3CDTF">2026-05-14T04:02:12Z</dcterms:modified>
  <dc:identifier>DAGvRPvxPf8</dc:identifier>
</cp:coreProperties>
</file>